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7" r:id="rId5"/>
    <p:sldId id="265" r:id="rId6"/>
    <p:sldId id="266" r:id="rId7"/>
    <p:sldId id="260" r:id="rId8"/>
    <p:sldId id="262" r:id="rId9"/>
    <p:sldId id="263" r:id="rId10"/>
    <p:sldId id="261" r:id="rId11"/>
    <p:sldId id="258" r:id="rId12"/>
    <p:sldId id="259" r:id="rId13"/>
    <p:sldId id="26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45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1539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25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296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65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1123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6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11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50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677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549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5454F-A090-4098-84D9-996A7EDA74A6}" type="datetimeFigureOut">
              <a:rPr lang="de-DE" smtClean="0"/>
              <a:t>10.02.2025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6199C-3E10-4701-A10B-3C6C4B3067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90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10936" y="1500327"/>
            <a:ext cx="9144000" cy="994299"/>
          </a:xfrm>
        </p:spPr>
        <p:txBody>
          <a:bodyPr/>
          <a:lstStyle/>
          <a:p>
            <a:r>
              <a:rPr lang="de-DE" dirty="0" smtClean="0"/>
              <a:t>Schulung Spielberichte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22268" y="2623352"/>
            <a:ext cx="7998780" cy="4088166"/>
          </a:xfrm>
        </p:spPr>
        <p:txBody>
          <a:bodyPr>
            <a:normAutofit fontScale="55000" lnSpcReduction="20000"/>
          </a:bodyPr>
          <a:lstStyle/>
          <a:p>
            <a:pPr marL="914400" indent="-914400" algn="l">
              <a:buFont typeface="+mj-lt"/>
              <a:buAutoNum type="arabicPeriod"/>
            </a:pPr>
            <a:r>
              <a:rPr lang="de-DE" sz="5100" dirty="0" smtClean="0"/>
              <a:t>Aufgaben Spielleiter/Trainer</a:t>
            </a:r>
          </a:p>
          <a:p>
            <a:pPr marL="914400" indent="-914400" algn="l">
              <a:buFont typeface="+mj-lt"/>
              <a:buAutoNum type="arabicPeriod"/>
            </a:pPr>
            <a:r>
              <a:rPr lang="de-DE" sz="5100" dirty="0" smtClean="0"/>
              <a:t>Spielbericht</a:t>
            </a:r>
            <a:br>
              <a:rPr lang="de-DE" sz="5100" dirty="0" smtClean="0"/>
            </a:br>
            <a:r>
              <a:rPr lang="de-DE" sz="5100" dirty="0" err="1"/>
              <a:t>Spielbericht</a:t>
            </a:r>
            <a:r>
              <a:rPr lang="de-DE" sz="5100" dirty="0" smtClean="0"/>
              <a:t> / Info / Schiedsrichter</a:t>
            </a:r>
            <a:br>
              <a:rPr lang="de-DE" sz="5100" dirty="0" smtClean="0"/>
            </a:br>
            <a:r>
              <a:rPr lang="de-DE" sz="5100" dirty="0" smtClean="0"/>
              <a:t>Spielbericht / Mannschaften</a:t>
            </a:r>
            <a:br>
              <a:rPr lang="de-DE" sz="5100" dirty="0" smtClean="0"/>
            </a:br>
            <a:r>
              <a:rPr lang="de-DE" sz="5100" dirty="0" smtClean="0"/>
              <a:t>Spielbericht / Spielverlauf</a:t>
            </a:r>
          </a:p>
          <a:p>
            <a:pPr marL="914400" indent="-914400" algn="l">
              <a:buFont typeface="+mj-lt"/>
              <a:buAutoNum type="arabicPeriod"/>
            </a:pPr>
            <a:r>
              <a:rPr lang="de-DE" sz="5100" dirty="0" smtClean="0"/>
              <a:t>Spielberechtigungsliste</a:t>
            </a:r>
            <a:r>
              <a:rPr lang="de-DE" sz="5100" dirty="0"/>
              <a:t/>
            </a:r>
            <a:br>
              <a:rPr lang="de-DE" sz="5100" dirty="0"/>
            </a:br>
            <a:r>
              <a:rPr lang="de-DE" sz="5100" dirty="0" smtClean="0"/>
              <a:t>Spielberechtigungsliste / vervollständigen</a:t>
            </a:r>
            <a:br>
              <a:rPr lang="de-DE" sz="5100" dirty="0" smtClean="0"/>
            </a:br>
            <a:r>
              <a:rPr lang="de-DE" sz="5100" dirty="0"/>
              <a:t>Spielberechtigungsliste / Spielerfotos</a:t>
            </a:r>
            <a:endParaRPr lang="de-DE" sz="5100" dirty="0" smtClean="0"/>
          </a:p>
          <a:p>
            <a:pPr marL="914400" indent="-914400" algn="l">
              <a:buFont typeface="+mj-lt"/>
              <a:buAutoNum type="arabicPeriod"/>
            </a:pPr>
            <a:r>
              <a:rPr lang="de-DE" sz="5100" dirty="0" smtClean="0"/>
              <a:t>Spielverlegungen</a:t>
            </a:r>
          </a:p>
          <a:p>
            <a:pPr marL="914400" indent="-914400" algn="l">
              <a:buFont typeface="+mj-lt"/>
              <a:buAutoNum type="arabicPeriod"/>
            </a:pPr>
            <a:r>
              <a:rPr lang="de-DE" sz="5100" dirty="0" smtClean="0"/>
              <a:t>Offizielle </a:t>
            </a:r>
            <a:r>
              <a:rPr lang="de-DE" sz="5100" dirty="0"/>
              <a:t>Mitteilungen / Ordnungsgelder</a:t>
            </a:r>
            <a:br>
              <a:rPr lang="de-DE" sz="5100" dirty="0"/>
            </a:b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615" y="266547"/>
            <a:ext cx="7106642" cy="110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971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494" y="56679"/>
            <a:ext cx="8145012" cy="674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010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678" y="1523734"/>
            <a:ext cx="8192643" cy="38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4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755" y="485364"/>
            <a:ext cx="10488489" cy="588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879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Mitgliedschaft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JSpO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§2 (3)</a:t>
            </a:r>
          </a:p>
          <a:p>
            <a:pPr marL="0" indent="0">
              <a:buNone/>
            </a:pPr>
            <a:r>
              <a:rPr lang="de-DE" dirty="0"/>
              <a:t>Der Trainings- und Spielbetrieb unterliegt der Aufsicht eines vom Verein zu stellenden Betreuers oder Trainers. Der Trainer einer Mannschaft und alle übrigen Teamoffiziellen müssen Mitglied in einem Verein sein, </a:t>
            </a:r>
            <a:r>
              <a:rPr lang="de-DE" dirty="0" smtClean="0"/>
              <a:t>der </a:t>
            </a:r>
            <a:r>
              <a:rPr lang="de-DE" dirty="0"/>
              <a:t>einem Landesverband des DFB angehört.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§6 (1) </a:t>
            </a:r>
            <a:r>
              <a:rPr lang="de-DE" dirty="0"/>
              <a:t>Ein Junior darf nur dann an den Pflicht- und Freundschaftsspielen eines Vereins teilnehmen, wenn er Mitglied dieses Vereins ist und die Spielberechtigung besitzt. 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4578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427563" cy="513764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Spielberichte Junioren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94397" y="2121763"/>
            <a:ext cx="5725403" cy="3432993"/>
          </a:xfrm>
          <a:prstGeom prst="rect">
            <a:avLst/>
          </a:prstGeom>
        </p:spPr>
      </p:pic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199" y="2121763"/>
            <a:ext cx="5731719" cy="342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97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44" y="982797"/>
            <a:ext cx="11597488" cy="398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90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869" y="204186"/>
            <a:ext cx="7818115" cy="642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46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68" y="389299"/>
            <a:ext cx="11896255" cy="567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47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26" y="93311"/>
            <a:ext cx="11271566" cy="676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081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460" y="346229"/>
            <a:ext cx="7381249" cy="630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80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364" y="729797"/>
            <a:ext cx="9571886" cy="58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70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825" y="541536"/>
            <a:ext cx="9658536" cy="594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46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11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</vt:lpstr>
      <vt:lpstr>Schulung Spielberichte</vt:lpstr>
      <vt:lpstr>Spielberichte Junioren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Mitgliedschaft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 Spielberichte</dc:title>
  <dc:creator>locfra@web.de</dc:creator>
  <cp:lastModifiedBy>locfra@web.de</cp:lastModifiedBy>
  <cp:revision>14</cp:revision>
  <dcterms:created xsi:type="dcterms:W3CDTF">2025-02-04T16:33:01Z</dcterms:created>
  <dcterms:modified xsi:type="dcterms:W3CDTF">2025-02-10T15:50:19Z</dcterms:modified>
</cp:coreProperties>
</file>